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9"/>
    <p:restoredTop sz="94676"/>
  </p:normalViewPr>
  <p:slideViewPr>
    <p:cSldViewPr snapToGrid="0">
      <p:cViewPr varScale="1">
        <p:scale>
          <a:sx n="120" d="100"/>
          <a:sy n="120" d="100"/>
        </p:scale>
        <p:origin x="10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Aptos" panose="020B00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E3F073-C12B-EB77-878B-353BC29F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3351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75AB4-CD97-8B3D-EE88-17D651E6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E1A2A2-2F74-C06B-FC4F-6D0CBE5D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566"/>
            <a:ext cx="7886700" cy="6417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03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5193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55193"/>
            <a:ext cx="58007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C83EF-B0EA-61E9-1817-6C511A96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47023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9566"/>
            <a:ext cx="7886700" cy="6417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331"/>
            <a:ext cx="7886700" cy="36261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69130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5BC3F9-880E-57E6-562B-EB3B3CB5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07058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EDBFA80-9606-AD42-BBB1-EA1CBEE8341F}" type="datetimeFigureOut">
              <a:rPr lang="en-TR" smtClean="0"/>
              <a:t>01/27/2026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38782A70-A019-E146-AE81-C1F1E0C57BAF}" type="slidenum">
              <a:rPr lang="en-TR" smtClean="0"/>
              <a:t>‹#›</a:t>
            </a:fld>
            <a:endParaRPr lang="en-T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CB6118-FB14-630E-7784-A57DF057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566"/>
            <a:ext cx="7886700" cy="6417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665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EDBFA80-9606-AD42-BBB1-EA1CBEE8341F}" type="datetimeFigureOut">
              <a:rPr lang="en-TR" smtClean="0"/>
              <a:t>01/27/2026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38782A70-A019-E146-AE81-C1F1E0C57BAF}" type="slidenum">
              <a:rPr lang="en-TR" smtClean="0"/>
              <a:t>‹#›</a:t>
            </a:fld>
            <a:endParaRPr lang="en-T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8170A2-EB38-22A0-6AA9-15CA19B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566"/>
            <a:ext cx="7886700" cy="6417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60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2E28-31A5-9F58-C371-15CA02E1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7EF6EF-58B6-054F-3700-E76980E7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566"/>
            <a:ext cx="7886700" cy="6417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55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0F541-FB34-9C93-6340-99DB5000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81039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E610D4-BDF3-C124-DA47-CFF42758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97656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73963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15818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07463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073C8E-D3FD-5ECA-ECCB-CFEEF200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412373"/>
            <a:ext cx="2057400" cy="304271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38782A70-A019-E146-AE81-C1F1E0C57BAF}" type="slidenum">
              <a:rPr lang="en-TR" smtClean="0"/>
              <a:pPr/>
              <a:t>‹#›</a:t>
            </a:fld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296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BFA80-9606-AD42-BBB1-EA1CBEE8341F}" type="datetimeFigureOut">
              <a:rPr lang="en-TR" smtClean="0"/>
              <a:t>01/27/2026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82A70-A019-E146-AE81-C1F1E0C57BA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699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BEC1379-9FB1-47D4-39AA-250005346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44499"/>
            <a:ext cx="6858000" cy="10197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i="0" dirty="0">
                <a:solidFill>
                  <a:schemeClr val="bg1"/>
                </a:solidFill>
              </a:rPr>
              <a:t>DERS ADI VEYA</a:t>
            </a:r>
          </a:p>
          <a:p>
            <a:pPr>
              <a:spcBef>
                <a:spcPts val="0"/>
              </a:spcBef>
            </a:pPr>
            <a:r>
              <a:rPr lang="en-US" sz="2800" b="1" i="0" dirty="0">
                <a:solidFill>
                  <a:schemeClr val="bg1"/>
                </a:solidFill>
              </a:rPr>
              <a:t>ETKİNLİK KONUSU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BB0F735-1FE3-7CFD-CA5E-37B6E8E68A76}"/>
              </a:ext>
            </a:extLst>
          </p:cNvPr>
          <p:cNvSpPr txBox="1">
            <a:spLocks/>
          </p:cNvSpPr>
          <p:nvPr/>
        </p:nvSpPr>
        <p:spPr>
          <a:xfrm>
            <a:off x="1143000" y="3804131"/>
            <a:ext cx="6858000" cy="37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F9AA5D"/>
                </a:solidFill>
              </a:rPr>
              <a:t>Ad </a:t>
            </a:r>
            <a:r>
              <a:rPr lang="en-US" sz="1600" b="1" dirty="0" err="1">
                <a:solidFill>
                  <a:srgbClr val="F9AA5D"/>
                </a:solidFill>
              </a:rPr>
              <a:t>Soyad</a:t>
            </a:r>
            <a:endParaRPr lang="en-US" sz="1600" b="1" dirty="0">
              <a:solidFill>
                <a:srgbClr val="F9A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69BC8-32EB-5960-4189-78C67D3F5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4757838-049A-E846-A792-12B981930D96}"/>
              </a:ext>
            </a:extLst>
          </p:cNvPr>
          <p:cNvSpPr txBox="1">
            <a:spLocks/>
          </p:cNvSpPr>
          <p:nvPr/>
        </p:nvSpPr>
        <p:spPr>
          <a:xfrm>
            <a:off x="1239509" y="421674"/>
            <a:ext cx="6858000" cy="13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000" dirty="0">
                <a:latin typeface="Aptos Light" panose="020B0004020202020204" pitchFamily="34" charset="0"/>
                <a:cs typeface="Calibri Light" panose="020F0302020204030204" pitchFamily="34" charset="0"/>
              </a:rPr>
              <a:t>UZAKTAN EĞİTİM MYO </a:t>
            </a:r>
            <a:r>
              <a:rPr lang="en-US" sz="1000" b="1" dirty="0">
                <a:latin typeface="Aptos" panose="020B0004020202020204" pitchFamily="34" charset="0"/>
                <a:cs typeface="Calibri Light" panose="020F0302020204030204" pitchFamily="34" charset="0"/>
              </a:rPr>
              <a:t>DERS VEYA ETKİNLİK ADI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F2F668-8F7F-0F54-E447-EC3F29D099D2}"/>
              </a:ext>
            </a:extLst>
          </p:cNvPr>
          <p:cNvSpPr txBox="1">
            <a:spLocks/>
          </p:cNvSpPr>
          <p:nvPr/>
        </p:nvSpPr>
        <p:spPr>
          <a:xfrm>
            <a:off x="509381" y="1614937"/>
            <a:ext cx="7886700" cy="341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E5B57-F497-5CA7-33AD-F8B380F4324C}"/>
              </a:ext>
            </a:extLst>
          </p:cNvPr>
          <p:cNvSpPr txBox="1">
            <a:spLocks/>
          </p:cNvSpPr>
          <p:nvPr/>
        </p:nvSpPr>
        <p:spPr>
          <a:xfrm>
            <a:off x="628650" y="1150869"/>
            <a:ext cx="7886700" cy="36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TR" sz="2400" b="1" dirty="0">
                <a:latin typeface="Aptos" panose="020B0004020202020204" pitchFamily="34" charset="0"/>
              </a:rPr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407647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C1726-4F41-B84F-0C46-784DAB03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C155000-3323-EAE3-1F79-6DC0E966656E}"/>
              </a:ext>
            </a:extLst>
          </p:cNvPr>
          <p:cNvSpPr txBox="1">
            <a:spLocks/>
          </p:cNvSpPr>
          <p:nvPr/>
        </p:nvSpPr>
        <p:spPr>
          <a:xfrm>
            <a:off x="1239509" y="421674"/>
            <a:ext cx="6858000" cy="13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000" dirty="0">
                <a:latin typeface="Aptos Light" panose="020B0004020202020204" pitchFamily="34" charset="0"/>
                <a:cs typeface="Calibri Light" panose="020F0302020204030204" pitchFamily="34" charset="0"/>
              </a:rPr>
              <a:t>UZAKTAN EĞİTİM MYO </a:t>
            </a:r>
            <a:r>
              <a:rPr lang="en-US" sz="1000" b="1" dirty="0">
                <a:latin typeface="Aptos" panose="020B0004020202020204" pitchFamily="34" charset="0"/>
                <a:cs typeface="Calibri Light" panose="020F0302020204030204" pitchFamily="34" charset="0"/>
              </a:rPr>
              <a:t>DERS VEYA ETKİNLİK ADI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5F3C40-E44B-3871-29C0-15BF67CF72C0}"/>
              </a:ext>
            </a:extLst>
          </p:cNvPr>
          <p:cNvSpPr txBox="1">
            <a:spLocks/>
          </p:cNvSpPr>
          <p:nvPr/>
        </p:nvSpPr>
        <p:spPr>
          <a:xfrm>
            <a:off x="628650" y="2175029"/>
            <a:ext cx="7886700" cy="297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TR" sz="1400" dirty="0">
                <a:latin typeface="Aptos" panose="020B0004020202020204" pitchFamily="34" charset="0"/>
              </a:rPr>
              <a:t>İçerik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817A-CA3C-0EFE-B7FA-7BC369C6F20C}"/>
              </a:ext>
            </a:extLst>
          </p:cNvPr>
          <p:cNvSpPr txBox="1">
            <a:spLocks/>
          </p:cNvSpPr>
          <p:nvPr/>
        </p:nvSpPr>
        <p:spPr>
          <a:xfrm>
            <a:off x="628650" y="1150869"/>
            <a:ext cx="7886700" cy="36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TR" sz="2400" b="1" dirty="0">
                <a:latin typeface="Aptos" panose="020B0004020202020204" pitchFamily="34" charset="0"/>
              </a:rPr>
              <a:t>Başlık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56B653-518A-E43C-9E44-6DACB6BE104C}"/>
              </a:ext>
            </a:extLst>
          </p:cNvPr>
          <p:cNvSpPr txBox="1">
            <a:spLocks/>
          </p:cNvSpPr>
          <p:nvPr/>
        </p:nvSpPr>
        <p:spPr>
          <a:xfrm>
            <a:off x="628650" y="1593043"/>
            <a:ext cx="7886700" cy="36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TR" b="1" i="1" dirty="0">
                <a:latin typeface="Aptos SemiBold" panose="020B0004020202020204" pitchFamily="34" charset="0"/>
              </a:rPr>
              <a:t>Alt Başlık</a:t>
            </a:r>
          </a:p>
        </p:txBody>
      </p:sp>
    </p:spTree>
    <p:extLst>
      <p:ext uri="{BB962C8B-B14F-4D97-AF65-F5344CB8AC3E}">
        <p14:creationId xmlns:p14="http://schemas.microsoft.com/office/powerpoint/2010/main" val="141747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26</Words>
  <Application>Microsoft Office PowerPoint</Application>
  <PresentationFormat>Ekran Gösterisi (16:10)</PresentationFormat>
  <Paragraphs>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Aptos Light</vt:lpstr>
      <vt:lpstr>Aptos SemiBold</vt:lpstr>
      <vt:lpstr>Arial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Topal</dc:creator>
  <cp:lastModifiedBy>A</cp:lastModifiedBy>
  <cp:revision>15</cp:revision>
  <dcterms:created xsi:type="dcterms:W3CDTF">2025-11-25T05:17:21Z</dcterms:created>
  <dcterms:modified xsi:type="dcterms:W3CDTF">2026-01-27T10:08:07Z</dcterms:modified>
</cp:coreProperties>
</file>